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028" r:id="rId5"/>
  </p:sldMasterIdLst>
  <p:notesMasterIdLst>
    <p:notesMasterId r:id="rId7"/>
  </p:notesMasterIdLst>
  <p:handoutMasterIdLst>
    <p:handoutMasterId r:id="rId8"/>
  </p:handoutMasterIdLst>
  <p:sldIdLst>
    <p:sldId id="337" r:id="rId6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C1A04D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C1A04D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C1A04D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C1A04D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C1A04D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C1A04D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C1A04D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C1A04D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C1A04D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1BC"/>
    <a:srgbClr val="820000"/>
    <a:srgbClr val="C85100"/>
    <a:srgbClr val="4F8358"/>
    <a:srgbClr val="0062AC"/>
    <a:srgbClr val="FF6600"/>
    <a:srgbClr val="4F2270"/>
    <a:srgbClr val="5D2884"/>
    <a:srgbClr val="12627B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79" autoAdjust="0"/>
    <p:restoredTop sz="83457" autoAdjust="0"/>
  </p:normalViewPr>
  <p:slideViewPr>
    <p:cSldViewPr>
      <p:cViewPr>
        <p:scale>
          <a:sx n="100" d="100"/>
          <a:sy n="100" d="100"/>
        </p:scale>
        <p:origin x="-112" y="-80"/>
      </p:cViewPr>
      <p:guideLst>
        <p:guide orient="horz" pos="3239"/>
        <p:guide orient="horz" pos="2386"/>
        <p:guide orient="horz" pos="752"/>
        <p:guide orient="horz" pos="3168"/>
        <p:guide orient="horz" pos="2130"/>
        <p:guide pos="4309"/>
        <p:guide pos="113"/>
        <p:guide pos="4967"/>
        <p:guide pos="363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3828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364897" y="9137288"/>
            <a:ext cx="1491311" cy="2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fld id="{407C86B4-CF36-4933-BB87-165DDE03C5D9}" type="slidenum">
              <a:rPr lang="en-US" sz="900" b="0">
                <a:solidFill>
                  <a:srgbClr val="333940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b="0" dirty="0">
              <a:solidFill>
                <a:srgbClr val="3339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1"/>
          <p:cNvSpPr txBox="1">
            <a:spLocks noChangeArrowheads="1"/>
          </p:cNvSpPr>
          <p:nvPr/>
        </p:nvSpPr>
        <p:spPr bwMode="auto">
          <a:xfrm>
            <a:off x="486009" y="9118696"/>
            <a:ext cx="1888081" cy="28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algn="l" defTabSz="948368">
              <a:defRPr/>
            </a:pPr>
            <a:fld id="{A70C7DA9-C9E7-4821-A67E-0C7734CBE601}" type="datetime8">
              <a:rPr lang="en-US" sz="800" b="0" smtClean="0">
                <a:solidFill>
                  <a:srgbClr val="333940"/>
                </a:solidFill>
                <a:latin typeface="Arial" pitchFamily="34" charset="0"/>
                <a:cs typeface="Arial" pitchFamily="34" charset="0"/>
              </a:rPr>
              <a:pPr algn="l" defTabSz="948368">
                <a:defRPr/>
              </a:pPr>
              <a:t>8/23/15 16:03</a:t>
            </a:fld>
            <a:endParaRPr lang="en-US" sz="800" b="0" dirty="0">
              <a:solidFill>
                <a:srgbClr val="3339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9173980"/>
            <a:ext cx="7315200" cy="1719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0" bIns="0" anchor="ctr"/>
          <a:lstStyle/>
          <a:p>
            <a:pPr algn="ctr">
              <a:defRPr/>
            </a:pPr>
            <a:r>
              <a:rPr lang="en-US" sz="700" b="0" kern="0" dirty="0" smtClean="0">
                <a:solidFill>
                  <a:srgbClr val="333940"/>
                </a:solidFill>
                <a:latin typeface="Arial" pitchFamily="34" charset="0"/>
                <a:cs typeface="Arial" pitchFamily="34" charset="0"/>
              </a:rPr>
              <a:t>Public Information</a:t>
            </a:r>
          </a:p>
        </p:txBody>
      </p:sp>
    </p:spTree>
    <p:extLst>
      <p:ext uri="{BB962C8B-B14F-4D97-AF65-F5344CB8AC3E}">
        <p14:creationId xmlns:p14="http://schemas.microsoft.com/office/powerpoint/2010/main" val="4152527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381000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14" name="Notes Placeholder 13"/>
          <p:cNvSpPr>
            <a:spLocks noGrp="1"/>
          </p:cNvSpPr>
          <p:nvPr>
            <p:ph type="body" sz="quarter" idx="3"/>
          </p:nvPr>
        </p:nvSpPr>
        <p:spPr>
          <a:xfrm>
            <a:off x="457200" y="4191000"/>
            <a:ext cx="6400800" cy="472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231775" marR="0" lvl="1" indent="-2317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noProof="0" dirty="0" smtClean="0"/>
              <a:t>First level</a:t>
            </a:r>
          </a:p>
          <a:p>
            <a:pPr lvl="4"/>
            <a:r>
              <a:rPr lang="en-US" noProof="0" dirty="0" smtClean="0"/>
              <a:t>Second level</a:t>
            </a:r>
          </a:p>
          <a:p>
            <a:pPr lvl="5"/>
            <a:r>
              <a:rPr lang="en-US" noProof="0" dirty="0" smtClean="0"/>
              <a:t>Third level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364897" y="9137288"/>
            <a:ext cx="1491311" cy="2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fld id="{407C86B4-CF36-4933-BB87-165DDE03C5D9}" type="slidenum">
              <a:rPr lang="en-US" sz="900" b="0">
                <a:solidFill>
                  <a:srgbClr val="333940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 b="0" dirty="0">
              <a:solidFill>
                <a:srgbClr val="3339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1"/>
          <p:cNvSpPr txBox="1">
            <a:spLocks noChangeArrowheads="1"/>
          </p:cNvSpPr>
          <p:nvPr/>
        </p:nvSpPr>
        <p:spPr bwMode="auto">
          <a:xfrm>
            <a:off x="486009" y="9118696"/>
            <a:ext cx="1888081" cy="28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algn="l" defTabSz="948368">
              <a:defRPr/>
            </a:pPr>
            <a:fld id="{A70C7DA9-C9E7-4821-A67E-0C7734CBE601}" type="datetime8">
              <a:rPr lang="en-US" sz="800" b="0" smtClean="0">
                <a:solidFill>
                  <a:srgbClr val="333940"/>
                </a:solidFill>
                <a:latin typeface="Arial" pitchFamily="34" charset="0"/>
                <a:cs typeface="Arial" pitchFamily="34" charset="0"/>
              </a:rPr>
              <a:pPr algn="l" defTabSz="948368">
                <a:defRPr/>
              </a:pPr>
              <a:t>8/23/15 16:03</a:t>
            </a:fld>
            <a:endParaRPr lang="en-US" sz="800" b="0" dirty="0">
              <a:solidFill>
                <a:srgbClr val="3339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9173980"/>
            <a:ext cx="7315200" cy="1719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0" bIns="0" anchor="ctr"/>
          <a:lstStyle/>
          <a:p>
            <a:pPr algn="ctr">
              <a:defRPr/>
            </a:pPr>
            <a:r>
              <a:rPr lang="en-US" sz="700" b="0" kern="0" dirty="0" smtClean="0">
                <a:solidFill>
                  <a:srgbClr val="333940"/>
                </a:solidFill>
                <a:latin typeface="Arial" pitchFamily="34" charset="0"/>
                <a:cs typeface="Arial" pitchFamily="34" charset="0"/>
              </a:rPr>
              <a:t>Public Information</a:t>
            </a:r>
          </a:p>
        </p:txBody>
      </p:sp>
    </p:spTree>
    <p:extLst>
      <p:ext uri="{BB962C8B-B14F-4D97-AF65-F5344CB8AC3E}">
        <p14:creationId xmlns:p14="http://schemas.microsoft.com/office/powerpoint/2010/main" val="772894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lnSpc>
        <a:spcPct val="89000"/>
      </a:lnSpc>
      <a:spcBef>
        <a:spcPts val="600"/>
      </a:spcBef>
      <a:spcAft>
        <a:spcPts val="60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31775" marR="0" indent="-231775" algn="l" defTabSz="914400" rtl="0" eaLnBrk="0" fontAlgn="base" latinLnBrk="0" hangingPunct="0">
      <a:lnSpc>
        <a:spcPct val="89000"/>
      </a:lnSpc>
      <a:spcBef>
        <a:spcPts val="600"/>
      </a:spcBef>
      <a:spcAft>
        <a:spcPts val="600"/>
      </a:spcAft>
      <a:buClr>
        <a:schemeClr val="tx1"/>
      </a:buClr>
      <a:buSzTx/>
      <a:buFont typeface="Wingdings" pitchFamily="2" charset="2"/>
      <a:buChar char="§"/>
      <a:tabLst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31775" indent="-231775" algn="l" rtl="0" eaLnBrk="0" fontAlgn="base" hangingPunct="0">
      <a:spcBef>
        <a:spcPct val="30000"/>
      </a:spcBef>
      <a:spcAft>
        <a:spcPct val="0"/>
      </a:spcAft>
      <a:buClr>
        <a:srgbClr val="00365B"/>
      </a:buClr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231775" indent="-231775" algn="l" rtl="0" eaLnBrk="0" fontAlgn="base" hangingPunct="0">
      <a:spcBef>
        <a:spcPct val="30000"/>
      </a:spcBef>
      <a:spcAft>
        <a:spcPct val="0"/>
      </a:spcAft>
      <a:buClr>
        <a:srgbClr val="00365B"/>
      </a:buClr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57200" indent="-223838" algn="l" rtl="0" eaLnBrk="0" fontAlgn="base" hangingPunct="0">
      <a:lnSpc>
        <a:spcPct val="89000"/>
      </a:lnSpc>
      <a:spcBef>
        <a:spcPts val="600"/>
      </a:spcBef>
      <a:spcAft>
        <a:spcPts val="600"/>
      </a:spcAft>
      <a:buClr>
        <a:schemeClr val="tx1"/>
      </a:buClr>
      <a:buFont typeface="Wingdings 2" pitchFamily="18" charset="2"/>
      <a:buChar char="­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690563" indent="-233363" algn="l" defTabSz="914400" rtl="0" eaLnBrk="1" latinLnBrk="0" hangingPunct="1">
      <a:lnSpc>
        <a:spcPct val="89000"/>
      </a:lnSpc>
      <a:spcBef>
        <a:spcPts val="0"/>
      </a:spcBef>
      <a:spcAft>
        <a:spcPts val="600"/>
      </a:spcAft>
      <a:buClr>
        <a:schemeClr val="tx1"/>
      </a:buClr>
      <a:buFont typeface="Arial" pitchFamily="34" charset="0"/>
      <a:buChar char="›"/>
      <a:defRPr lang="en-US" sz="10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indent="-2052638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0 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lueBorderTexture.jpg"/>
          <p:cNvPicPr>
            <a:picLocks noChangeAspect="1"/>
          </p:cNvPicPr>
          <p:nvPr userDrawn="1"/>
        </p:nvPicPr>
        <p:blipFill>
          <a:blip r:embed="rId2" cstate="print"/>
          <a:srcRect r="16389"/>
          <a:stretch>
            <a:fillRect/>
          </a:stretch>
        </p:blipFill>
        <p:spPr>
          <a:xfrm>
            <a:off x="0" y="0"/>
            <a:ext cx="1676400" cy="5143500"/>
          </a:xfrm>
          <a:prstGeom prst="rect">
            <a:avLst/>
          </a:prstGeom>
        </p:spPr>
      </p:pic>
      <p:sp>
        <p:nvSpPr>
          <p:cNvPr id="3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0" y="3111431"/>
            <a:ext cx="5885792" cy="298519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676400" y="4933950"/>
            <a:ext cx="7467600" cy="1963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0" bIns="0"/>
          <a:lstStyle/>
          <a:p>
            <a:pPr algn="ctr">
              <a:defRPr/>
            </a:pPr>
            <a:r>
              <a:rPr lang="en-US" sz="700" b="0" kern="0" dirty="0" smtClean="0">
                <a:solidFill>
                  <a:srgbClr val="333940"/>
                </a:solidFill>
                <a:latin typeface="Arial" pitchFamily="34" charset="0"/>
                <a:cs typeface="Arial" pitchFamily="34" charset="0"/>
              </a:rPr>
              <a:t>Public Information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1981200" y="1682387"/>
            <a:ext cx="6190592" cy="1102519"/>
          </a:xfrm>
        </p:spPr>
        <p:txBody>
          <a:bodyPr lIns="0" tIns="0" rIns="0" bIns="0"/>
          <a:lstStyle>
            <a:lvl1pPr algn="l">
              <a:defRPr sz="280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auto">
          <a:xfrm>
            <a:off x="1981200" y="2939618"/>
            <a:ext cx="6208776" cy="0"/>
          </a:xfrm>
          <a:prstGeom prst="line">
            <a:avLst/>
          </a:prstGeom>
          <a:noFill/>
          <a:ln w="19050" cap="flat" cmpd="sng" algn="ctr">
            <a:solidFill>
              <a:srgbClr val="12627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" name="Picture 29" descr="usaa_vrt_r_rgb_sld_blu.png"/>
          <p:cNvPicPr>
            <a:picLocks noChangeAspect="1"/>
          </p:cNvPicPr>
          <p:nvPr userDrawn="1"/>
        </p:nvPicPr>
        <p:blipFill>
          <a:blip r:embed="rId3" cstate="print"/>
          <a:srcRect l="17418" t="15926" r="12530" b="17407"/>
          <a:stretch>
            <a:fillRect/>
          </a:stretch>
        </p:blipFill>
        <p:spPr>
          <a:xfrm>
            <a:off x="8077200" y="285750"/>
            <a:ext cx="804333" cy="841744"/>
          </a:xfrm>
          <a:prstGeom prst="rect">
            <a:avLst/>
          </a:prstGeom>
        </p:spPr>
      </p:pic>
      <p:pic>
        <p:nvPicPr>
          <p:cNvPr id="40" name="Picture 39" descr="usaa_rst_str_rgb-01.png"/>
          <p:cNvPicPr>
            <a:picLocks noChangeAspect="1"/>
          </p:cNvPicPr>
          <p:nvPr userDrawn="1"/>
        </p:nvPicPr>
        <p:blipFill>
          <a:blip r:embed="rId4" cstate="print"/>
          <a:srcRect l="-36233" t="32070" b="36433"/>
          <a:stretch>
            <a:fillRect/>
          </a:stretch>
        </p:blipFill>
        <p:spPr>
          <a:xfrm>
            <a:off x="893134" y="0"/>
            <a:ext cx="286512" cy="5143500"/>
          </a:xfrm>
          <a:prstGeom prst="rect">
            <a:avLst/>
          </a:prstGeom>
        </p:spPr>
      </p:pic>
      <p:pic>
        <p:nvPicPr>
          <p:cNvPr id="23" name="Picture 22" descr="usaa_flr_chv_rgb_sld_blu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981200" y="3121053"/>
            <a:ext cx="219456" cy="214249"/>
          </a:xfrm>
          <a:prstGeom prst="rect">
            <a:avLst/>
          </a:prstGeom>
        </p:spPr>
      </p:pic>
      <p:sp>
        <p:nvSpPr>
          <p:cNvPr id="49" name="Text Placehold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1981200" y="4048596"/>
            <a:ext cx="1463040" cy="1828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 b="0">
                <a:solidFill>
                  <a:schemeClr val="tx2"/>
                </a:solidFill>
              </a:defRPr>
            </a:lvl1pPr>
            <a:lvl2pPr>
              <a:defRPr sz="1100" b="0">
                <a:solidFill>
                  <a:schemeClr val="tx2"/>
                </a:solidFill>
              </a:defRPr>
            </a:lvl2pPr>
            <a:lvl3pPr>
              <a:defRPr sz="1100" b="0">
                <a:solidFill>
                  <a:schemeClr val="tx2"/>
                </a:solidFill>
              </a:defRPr>
            </a:lvl3pPr>
            <a:lvl4pPr>
              <a:defRPr sz="1100" b="0">
                <a:solidFill>
                  <a:schemeClr val="tx2"/>
                </a:solidFill>
              </a:defRPr>
            </a:lvl4pPr>
            <a:lvl5pP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29" hasCustomPrompt="1"/>
          </p:nvPr>
        </p:nvSpPr>
        <p:spPr>
          <a:xfrm>
            <a:off x="3546896" y="4048596"/>
            <a:ext cx="1463040" cy="1828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 b="0">
                <a:solidFill>
                  <a:schemeClr val="tx2"/>
                </a:solidFill>
              </a:defRPr>
            </a:lvl1pPr>
            <a:lvl2pPr>
              <a:defRPr sz="1100" b="0">
                <a:solidFill>
                  <a:schemeClr val="tx2"/>
                </a:solidFill>
              </a:defRPr>
            </a:lvl2pPr>
            <a:lvl3pPr>
              <a:defRPr sz="1100" b="0">
                <a:solidFill>
                  <a:schemeClr val="tx2"/>
                </a:solidFill>
              </a:defRPr>
            </a:lvl3pPr>
            <a:lvl4pPr>
              <a:defRPr sz="1100" b="0">
                <a:solidFill>
                  <a:schemeClr val="tx2"/>
                </a:solidFill>
              </a:defRPr>
            </a:lvl4pPr>
            <a:lvl5pP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30" hasCustomPrompt="1"/>
          </p:nvPr>
        </p:nvSpPr>
        <p:spPr>
          <a:xfrm>
            <a:off x="5105400" y="4048596"/>
            <a:ext cx="1463040" cy="1828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 b="0">
                <a:solidFill>
                  <a:schemeClr val="tx2"/>
                </a:solidFill>
              </a:defRPr>
            </a:lvl1pPr>
            <a:lvl2pPr>
              <a:defRPr sz="1100" b="0">
                <a:solidFill>
                  <a:schemeClr val="tx2"/>
                </a:solidFill>
              </a:defRPr>
            </a:lvl2pPr>
            <a:lvl3pPr>
              <a:defRPr sz="1100" b="0">
                <a:solidFill>
                  <a:schemeClr val="tx2"/>
                </a:solidFill>
              </a:defRPr>
            </a:lvl3pPr>
            <a:lvl4pPr>
              <a:defRPr sz="1100" b="0">
                <a:solidFill>
                  <a:schemeClr val="tx2"/>
                </a:solidFill>
              </a:defRPr>
            </a:lvl4pPr>
            <a:lvl5pP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31" hasCustomPrompt="1"/>
          </p:nvPr>
        </p:nvSpPr>
        <p:spPr>
          <a:xfrm>
            <a:off x="6672530" y="4048596"/>
            <a:ext cx="1463040" cy="1828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 b="0">
                <a:solidFill>
                  <a:schemeClr val="tx2"/>
                </a:solidFill>
              </a:defRPr>
            </a:lvl1pPr>
            <a:lvl2pPr>
              <a:defRPr sz="1100" b="0">
                <a:solidFill>
                  <a:schemeClr val="tx2"/>
                </a:solidFill>
              </a:defRPr>
            </a:lvl2pPr>
            <a:lvl3pPr>
              <a:defRPr sz="1100" b="0">
                <a:solidFill>
                  <a:schemeClr val="tx2"/>
                </a:solidFill>
              </a:defRPr>
            </a:lvl3pPr>
            <a:lvl4pPr>
              <a:defRPr sz="1100" b="0">
                <a:solidFill>
                  <a:schemeClr val="tx2"/>
                </a:solidFill>
              </a:defRPr>
            </a:lvl4pPr>
            <a:lvl5pP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32" hasCustomPrompt="1"/>
          </p:nvPr>
        </p:nvSpPr>
        <p:spPr>
          <a:xfrm>
            <a:off x="1981200" y="4226874"/>
            <a:ext cx="1463040" cy="1828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>
                <a:solidFill>
                  <a:schemeClr val="tx2"/>
                </a:solidFill>
              </a:defRPr>
            </a:lvl1pPr>
            <a:lvl2pPr algn="l">
              <a:defRPr sz="1600" b="0">
                <a:solidFill>
                  <a:schemeClr val="tx2"/>
                </a:solidFill>
              </a:defRPr>
            </a:lvl2pPr>
            <a:lvl3pPr algn="l">
              <a:defRPr sz="1600" b="0">
                <a:solidFill>
                  <a:schemeClr val="tx2"/>
                </a:solidFill>
              </a:defRPr>
            </a:lvl3pPr>
            <a:lvl4pPr algn="l">
              <a:defRPr sz="1600" b="0">
                <a:solidFill>
                  <a:schemeClr val="tx2"/>
                </a:solidFill>
              </a:defRPr>
            </a:lvl4pPr>
            <a:lvl5pPr algn="l"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33" hasCustomPrompt="1"/>
          </p:nvPr>
        </p:nvSpPr>
        <p:spPr>
          <a:xfrm>
            <a:off x="3546896" y="4226874"/>
            <a:ext cx="1463040" cy="1828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>
                <a:solidFill>
                  <a:schemeClr val="tx2"/>
                </a:solidFill>
              </a:defRPr>
            </a:lvl1pPr>
            <a:lvl2pPr algn="l">
              <a:defRPr sz="1600" b="0">
                <a:solidFill>
                  <a:schemeClr val="tx2"/>
                </a:solidFill>
              </a:defRPr>
            </a:lvl2pPr>
            <a:lvl3pPr algn="l">
              <a:defRPr sz="1600" b="0">
                <a:solidFill>
                  <a:schemeClr val="tx2"/>
                </a:solidFill>
              </a:defRPr>
            </a:lvl3pPr>
            <a:lvl4pPr algn="l">
              <a:defRPr sz="1600" b="0">
                <a:solidFill>
                  <a:schemeClr val="tx2"/>
                </a:solidFill>
              </a:defRPr>
            </a:lvl4pPr>
            <a:lvl5pPr algn="l"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34" hasCustomPrompt="1"/>
          </p:nvPr>
        </p:nvSpPr>
        <p:spPr>
          <a:xfrm>
            <a:off x="5105400" y="4226874"/>
            <a:ext cx="1463040" cy="1828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>
                <a:solidFill>
                  <a:schemeClr val="tx2"/>
                </a:solidFill>
              </a:defRPr>
            </a:lvl1pPr>
            <a:lvl2pPr algn="l">
              <a:defRPr sz="1600" b="0">
                <a:solidFill>
                  <a:schemeClr val="tx2"/>
                </a:solidFill>
              </a:defRPr>
            </a:lvl2pPr>
            <a:lvl3pPr algn="l">
              <a:defRPr sz="1600" b="0">
                <a:solidFill>
                  <a:schemeClr val="tx2"/>
                </a:solidFill>
              </a:defRPr>
            </a:lvl3pPr>
            <a:lvl4pPr algn="l">
              <a:defRPr sz="1600" b="0">
                <a:solidFill>
                  <a:schemeClr val="tx2"/>
                </a:solidFill>
              </a:defRPr>
            </a:lvl4pPr>
            <a:lvl5pPr algn="l"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35" hasCustomPrompt="1"/>
          </p:nvPr>
        </p:nvSpPr>
        <p:spPr>
          <a:xfrm>
            <a:off x="6672530" y="4226874"/>
            <a:ext cx="1463040" cy="1828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>
                <a:solidFill>
                  <a:schemeClr val="tx2"/>
                </a:solidFill>
              </a:defRPr>
            </a:lvl1pPr>
            <a:lvl2pPr algn="l">
              <a:defRPr sz="1600" b="0">
                <a:solidFill>
                  <a:schemeClr val="tx2"/>
                </a:solidFill>
              </a:defRPr>
            </a:lvl2pPr>
            <a:lvl3pPr algn="l">
              <a:defRPr sz="1600" b="0">
                <a:solidFill>
                  <a:schemeClr val="tx2"/>
                </a:solidFill>
              </a:defRPr>
            </a:lvl3pPr>
            <a:lvl4pPr algn="l">
              <a:defRPr sz="1600" b="0">
                <a:solidFill>
                  <a:schemeClr val="tx2"/>
                </a:solidFill>
              </a:defRPr>
            </a:lvl4pPr>
            <a:lvl5pPr algn="l"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36" hasCustomPrompt="1"/>
          </p:nvPr>
        </p:nvSpPr>
        <p:spPr>
          <a:xfrm>
            <a:off x="1981200" y="3867150"/>
            <a:ext cx="1463040" cy="1828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>
                <a:solidFill>
                  <a:schemeClr val="tx2"/>
                </a:solidFill>
              </a:defRPr>
            </a:lvl1pPr>
            <a:lvl2pPr algn="l">
              <a:defRPr sz="1600" b="0">
                <a:solidFill>
                  <a:schemeClr val="tx2"/>
                </a:solidFill>
              </a:defRPr>
            </a:lvl2pPr>
            <a:lvl3pPr algn="l">
              <a:defRPr sz="1600" b="0">
                <a:solidFill>
                  <a:schemeClr val="tx2"/>
                </a:solidFill>
              </a:defRPr>
            </a:lvl3pPr>
            <a:lvl4pPr algn="l">
              <a:defRPr sz="1600" b="0">
                <a:solidFill>
                  <a:schemeClr val="tx2"/>
                </a:solidFill>
              </a:defRPr>
            </a:lvl4pPr>
            <a:lvl5pPr algn="l"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37" hasCustomPrompt="1"/>
          </p:nvPr>
        </p:nvSpPr>
        <p:spPr>
          <a:xfrm>
            <a:off x="3546896" y="3867150"/>
            <a:ext cx="1463040" cy="1828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 baseline="0">
                <a:solidFill>
                  <a:schemeClr val="tx2"/>
                </a:solidFill>
              </a:defRPr>
            </a:lvl1pPr>
            <a:lvl2pPr algn="l">
              <a:defRPr sz="1600" b="0">
                <a:solidFill>
                  <a:schemeClr val="tx2"/>
                </a:solidFill>
              </a:defRPr>
            </a:lvl2pPr>
            <a:lvl3pPr algn="l">
              <a:defRPr sz="1600" b="0">
                <a:solidFill>
                  <a:schemeClr val="tx2"/>
                </a:solidFill>
              </a:defRPr>
            </a:lvl3pPr>
            <a:lvl4pPr algn="l">
              <a:defRPr sz="1600" b="0">
                <a:solidFill>
                  <a:schemeClr val="tx2"/>
                </a:solidFill>
              </a:defRPr>
            </a:lvl4pPr>
            <a:lvl5pPr algn="l"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38" hasCustomPrompt="1"/>
          </p:nvPr>
        </p:nvSpPr>
        <p:spPr>
          <a:xfrm>
            <a:off x="5105400" y="3867150"/>
            <a:ext cx="1463040" cy="1828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>
                <a:solidFill>
                  <a:schemeClr val="tx2"/>
                </a:solidFill>
              </a:defRPr>
            </a:lvl1pPr>
            <a:lvl2pPr algn="l">
              <a:defRPr sz="1600" b="0">
                <a:solidFill>
                  <a:schemeClr val="tx2"/>
                </a:solidFill>
              </a:defRPr>
            </a:lvl2pPr>
            <a:lvl3pPr algn="l">
              <a:defRPr sz="1600" b="0">
                <a:solidFill>
                  <a:schemeClr val="tx2"/>
                </a:solidFill>
              </a:defRPr>
            </a:lvl3pPr>
            <a:lvl4pPr algn="l">
              <a:defRPr sz="1600" b="0">
                <a:solidFill>
                  <a:schemeClr val="tx2"/>
                </a:solidFill>
              </a:defRPr>
            </a:lvl4pPr>
            <a:lvl5pPr algn="l"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2" name="Text Placeholder 71"/>
          <p:cNvSpPr>
            <a:spLocks noGrp="1"/>
          </p:cNvSpPr>
          <p:nvPr>
            <p:ph type="body" sz="quarter" idx="39" hasCustomPrompt="1"/>
          </p:nvPr>
        </p:nvSpPr>
        <p:spPr>
          <a:xfrm>
            <a:off x="6672530" y="3867150"/>
            <a:ext cx="1463040" cy="1828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>
                <a:solidFill>
                  <a:schemeClr val="tx2"/>
                </a:solidFill>
              </a:defRPr>
            </a:lvl1pPr>
            <a:lvl2pPr algn="l">
              <a:defRPr sz="1600" b="0">
                <a:solidFill>
                  <a:schemeClr val="tx2"/>
                </a:solidFill>
              </a:defRPr>
            </a:lvl2pPr>
            <a:lvl3pPr algn="l">
              <a:defRPr sz="1600" b="0">
                <a:solidFill>
                  <a:schemeClr val="tx2"/>
                </a:solidFill>
              </a:defRPr>
            </a:lvl3pPr>
            <a:lvl4pPr algn="l">
              <a:defRPr sz="1600" b="0">
                <a:solidFill>
                  <a:schemeClr val="tx2"/>
                </a:solidFill>
              </a:defRPr>
            </a:lvl4pPr>
            <a:lvl5pPr algn="l"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40" hasCustomPrompt="1"/>
          </p:nvPr>
        </p:nvSpPr>
        <p:spPr>
          <a:xfrm>
            <a:off x="1981200" y="361950"/>
            <a:ext cx="1600200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date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0 Bar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7" y="1466850"/>
            <a:ext cx="3731183" cy="33375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aseline="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  <a:lvl2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6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2pPr>
            <a:lvl3pPr marL="457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"/>
              <a:tabLst/>
              <a:defRPr sz="14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3pPr>
            <a:lvl4pPr marL="6858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20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33450"/>
            <a:ext cx="9144000" cy="27432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23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648200" y="1473050"/>
            <a:ext cx="4038600" cy="33084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Placeholder 23"/>
          <p:cNvSpPr>
            <a:spLocks noGrp="1"/>
          </p:cNvSpPr>
          <p:nvPr>
            <p:ph type="title" hasCustomPrompt="1"/>
          </p:nvPr>
        </p:nvSpPr>
        <p:spPr bwMode="auto">
          <a:xfrm>
            <a:off x="211782" y="67155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.0 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4933472"/>
            <a:ext cx="9144000" cy="1968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0" bIns="0"/>
          <a:lstStyle/>
          <a:p>
            <a:pPr algn="ctr">
              <a:defRPr/>
            </a:pPr>
            <a:r>
              <a:rPr lang="en-US" sz="700" b="0" kern="0" dirty="0" smtClean="0">
                <a:solidFill>
                  <a:srgbClr val="333940"/>
                </a:solidFill>
                <a:latin typeface="Arial" pitchFamily="34" charset="0"/>
                <a:cs typeface="Arial" pitchFamily="34" charset="0"/>
              </a:rPr>
              <a:t>Public Information</a:t>
            </a:r>
          </a:p>
        </p:txBody>
      </p:sp>
      <p:pic>
        <p:nvPicPr>
          <p:cNvPr id="4" name="Picture 3" descr="blue-eagle-logo-w-r-goingabove.png"/>
          <p:cNvPicPr>
            <a:picLocks noChangeAspect="1"/>
          </p:cNvPicPr>
          <p:nvPr userDrawn="1"/>
        </p:nvPicPr>
        <p:blipFill>
          <a:blip r:embed="rId2" cstate="print"/>
          <a:srcRect b="21668"/>
          <a:stretch>
            <a:fillRect/>
          </a:stretch>
        </p:blipFill>
        <p:spPr>
          <a:xfrm>
            <a:off x="1828800" y="1581150"/>
            <a:ext cx="5486400" cy="1981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0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ueBorderTexture.jpg"/>
          <p:cNvPicPr>
            <a:picLocks noChangeAspect="1"/>
          </p:cNvPicPr>
          <p:nvPr userDrawn="1"/>
        </p:nvPicPr>
        <p:blipFill>
          <a:blip r:embed="rId2" cstate="print"/>
          <a:srcRect r="16389"/>
          <a:stretch>
            <a:fillRect/>
          </a:stretch>
        </p:blipFill>
        <p:spPr>
          <a:xfrm>
            <a:off x="0" y="0"/>
            <a:ext cx="1676400" cy="5143500"/>
          </a:xfrm>
          <a:prstGeom prst="rect">
            <a:avLst/>
          </a:prstGeom>
        </p:spPr>
      </p:pic>
      <p:sp>
        <p:nvSpPr>
          <p:cNvPr id="3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0" y="3112106"/>
            <a:ext cx="5885792" cy="30175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1676400" y="4933950"/>
            <a:ext cx="7467600" cy="1963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0" bIns="0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kern="0" dirty="0" smtClean="0">
                <a:solidFill>
                  <a:srgbClr val="333940"/>
                </a:solidFill>
                <a:latin typeface="Arial" pitchFamily="34" charset="0"/>
                <a:cs typeface="Arial" pitchFamily="34" charset="0"/>
              </a:rPr>
              <a:t>Public Information</a:t>
            </a:r>
          </a:p>
          <a:p>
            <a:pPr algn="ctr">
              <a:defRPr/>
            </a:pPr>
            <a:endParaRPr lang="en-US" sz="700" b="0" kern="0" dirty="0" smtClean="0">
              <a:solidFill>
                <a:srgbClr val="3339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1981200" y="1706240"/>
            <a:ext cx="6190592" cy="1102519"/>
          </a:xfrm>
        </p:spPr>
        <p:txBody>
          <a:bodyPr lIns="0" tIns="0" rIns="0" bIns="0"/>
          <a:lstStyle>
            <a:lvl1pPr algn="l">
              <a:defRPr sz="280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auto">
          <a:xfrm>
            <a:off x="1981200" y="2939618"/>
            <a:ext cx="6208776" cy="0"/>
          </a:xfrm>
          <a:prstGeom prst="line">
            <a:avLst/>
          </a:prstGeom>
          <a:noFill/>
          <a:ln w="19050" cap="flat" cmpd="sng" algn="ctr">
            <a:solidFill>
              <a:srgbClr val="12627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" name="Picture 29" descr="usaa_vrt_r_rgb_sld_blu.png"/>
          <p:cNvPicPr>
            <a:picLocks noChangeAspect="1"/>
          </p:cNvPicPr>
          <p:nvPr userDrawn="1"/>
        </p:nvPicPr>
        <p:blipFill>
          <a:blip r:embed="rId3" cstate="print"/>
          <a:srcRect l="17418" t="15926" r="12530" b="17407"/>
          <a:stretch>
            <a:fillRect/>
          </a:stretch>
        </p:blipFill>
        <p:spPr>
          <a:xfrm>
            <a:off x="8077200" y="285750"/>
            <a:ext cx="804333" cy="841744"/>
          </a:xfrm>
          <a:prstGeom prst="rect">
            <a:avLst/>
          </a:prstGeom>
        </p:spPr>
      </p:pic>
      <p:pic>
        <p:nvPicPr>
          <p:cNvPr id="15" name="Picture 14" descr="usaa_flr_chv_rgb_sld_blu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973249" y="3121053"/>
            <a:ext cx="219456" cy="214249"/>
          </a:xfrm>
          <a:prstGeom prst="rect">
            <a:avLst/>
          </a:prstGeom>
        </p:spPr>
      </p:pic>
      <p:sp>
        <p:nvSpPr>
          <p:cNvPr id="17" name="Text Placeholder 48"/>
          <p:cNvSpPr>
            <a:spLocks noGrp="1"/>
          </p:cNvSpPr>
          <p:nvPr>
            <p:ph type="body" sz="quarter" idx="28" hasCustomPrompt="1"/>
          </p:nvPr>
        </p:nvSpPr>
        <p:spPr>
          <a:xfrm>
            <a:off x="1981200" y="4048596"/>
            <a:ext cx="1463040" cy="18288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 b="0">
                <a:solidFill>
                  <a:schemeClr val="tx2"/>
                </a:solidFill>
              </a:defRPr>
            </a:lvl1pPr>
            <a:lvl2pPr>
              <a:defRPr sz="1100" b="0">
                <a:solidFill>
                  <a:schemeClr val="tx2"/>
                </a:solidFill>
              </a:defRPr>
            </a:lvl2pPr>
            <a:lvl3pPr>
              <a:defRPr sz="1100" b="0">
                <a:solidFill>
                  <a:schemeClr val="tx2"/>
                </a:solidFill>
              </a:defRPr>
            </a:lvl3pPr>
            <a:lvl4pPr>
              <a:defRPr sz="1100" b="0">
                <a:solidFill>
                  <a:schemeClr val="tx2"/>
                </a:solidFill>
              </a:defRPr>
            </a:lvl4pPr>
            <a:lvl5pP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8" name="Text Placeholder 57"/>
          <p:cNvSpPr>
            <a:spLocks noGrp="1"/>
          </p:cNvSpPr>
          <p:nvPr>
            <p:ph type="body" sz="quarter" idx="32" hasCustomPrompt="1"/>
          </p:nvPr>
        </p:nvSpPr>
        <p:spPr>
          <a:xfrm>
            <a:off x="1981200" y="4226874"/>
            <a:ext cx="1463040" cy="1828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>
                <a:solidFill>
                  <a:schemeClr val="tx2"/>
                </a:solidFill>
              </a:defRPr>
            </a:lvl1pPr>
            <a:lvl2pPr algn="l">
              <a:defRPr sz="1600" b="0">
                <a:solidFill>
                  <a:schemeClr val="tx2"/>
                </a:solidFill>
              </a:defRPr>
            </a:lvl2pPr>
            <a:lvl3pPr algn="l">
              <a:defRPr sz="1600" b="0">
                <a:solidFill>
                  <a:schemeClr val="tx2"/>
                </a:solidFill>
              </a:defRPr>
            </a:lvl3pPr>
            <a:lvl4pPr algn="l">
              <a:defRPr sz="1600" b="0">
                <a:solidFill>
                  <a:schemeClr val="tx2"/>
                </a:solidFill>
              </a:defRPr>
            </a:lvl4pPr>
            <a:lvl5pPr algn="l"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9" name="Text Placeholder 65"/>
          <p:cNvSpPr>
            <a:spLocks noGrp="1"/>
          </p:cNvSpPr>
          <p:nvPr>
            <p:ph type="body" sz="quarter" idx="36" hasCustomPrompt="1"/>
          </p:nvPr>
        </p:nvSpPr>
        <p:spPr>
          <a:xfrm>
            <a:off x="1981200" y="3867150"/>
            <a:ext cx="1463040" cy="1828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1">
                <a:solidFill>
                  <a:schemeClr val="tx2"/>
                </a:solidFill>
              </a:defRPr>
            </a:lvl1pPr>
            <a:lvl2pPr algn="l">
              <a:defRPr sz="1600" b="0">
                <a:solidFill>
                  <a:schemeClr val="tx2"/>
                </a:solidFill>
              </a:defRPr>
            </a:lvl2pPr>
            <a:lvl3pPr algn="l">
              <a:defRPr sz="1600" b="0">
                <a:solidFill>
                  <a:schemeClr val="tx2"/>
                </a:solidFill>
              </a:defRPr>
            </a:lvl3pPr>
            <a:lvl4pPr algn="l">
              <a:defRPr sz="1600" b="0">
                <a:solidFill>
                  <a:schemeClr val="tx2"/>
                </a:solidFill>
              </a:defRPr>
            </a:lvl4pPr>
            <a:lvl5pPr algn="l">
              <a:defRPr sz="16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0" name="Text Placeholder 76"/>
          <p:cNvSpPr>
            <a:spLocks noGrp="1"/>
          </p:cNvSpPr>
          <p:nvPr>
            <p:ph type="body" sz="quarter" idx="40" hasCustomPrompt="1"/>
          </p:nvPr>
        </p:nvSpPr>
        <p:spPr>
          <a:xfrm>
            <a:off x="1981200" y="361950"/>
            <a:ext cx="1600200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date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0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85800" y="1171575"/>
            <a:ext cx="3733800" cy="2293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89000"/>
              </a:lnSpc>
              <a:defRPr/>
            </a:pPr>
            <a:r>
              <a:rPr lang="en-US" sz="1800" kern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Our Mission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mission of the association is to facilitate the financial security of its members, associates, and their families through provision of a full range of </a:t>
            </a:r>
            <a:br>
              <a:rPr lang="en-US" sz="1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highly competitive financial products </a:t>
            </a:r>
            <a:br>
              <a:rPr lang="en-US" sz="1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and services; in so doing, USAA </a:t>
            </a:r>
            <a:br>
              <a:rPr lang="en-US" sz="1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seeks to be the provider of choice </a:t>
            </a:r>
            <a:br>
              <a:rPr lang="en-US" sz="1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the military community.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87234" y="3653105"/>
            <a:ext cx="3886200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Our Core Values</a:t>
            </a:r>
            <a:endParaRPr lang="en-US" sz="16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n-US" sz="1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Service     Loyalty     Honesty     Integrity</a:t>
            </a:r>
          </a:p>
        </p:txBody>
      </p:sp>
      <p:sp>
        <p:nvSpPr>
          <p:cNvPr id="5" name="Rectangle 31"/>
          <p:cNvSpPr>
            <a:spLocks noChangeArrowheads="1"/>
          </p:cNvSpPr>
          <p:nvPr userDrawn="1"/>
        </p:nvSpPr>
        <p:spPr bwMode="auto">
          <a:xfrm>
            <a:off x="7426662" y="3865891"/>
            <a:ext cx="1005840" cy="5486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Passionate</a:t>
            </a:r>
            <a:br>
              <a:rPr lang="en-US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Member Advocacy</a:t>
            </a:r>
          </a:p>
        </p:txBody>
      </p:sp>
      <p:sp>
        <p:nvSpPr>
          <p:cNvPr id="6" name="Rectangle 24"/>
          <p:cNvSpPr>
            <a:spLocks noChangeArrowheads="1"/>
          </p:cNvSpPr>
          <p:nvPr userDrawn="1"/>
        </p:nvSpPr>
        <p:spPr bwMode="auto">
          <a:xfrm>
            <a:off x="6115305" y="3865891"/>
            <a:ext cx="1188720" cy="5486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Financial</a:t>
            </a:r>
          </a:p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Strength </a:t>
            </a:r>
            <a:br>
              <a:rPr lang="en-US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 Wisdom</a:t>
            </a:r>
          </a:p>
        </p:txBody>
      </p:sp>
      <p:sp>
        <p:nvSpPr>
          <p:cNvPr id="7" name="Rectangle 32"/>
          <p:cNvSpPr>
            <a:spLocks noChangeArrowheads="1"/>
          </p:cNvSpPr>
          <p:nvPr userDrawn="1"/>
        </p:nvSpPr>
        <p:spPr bwMode="auto">
          <a:xfrm>
            <a:off x="4986828" y="3865891"/>
            <a:ext cx="1005840" cy="5486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algn="ctr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Shared</a:t>
            </a:r>
            <a:br>
              <a:rPr lang="en-US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Military </a:t>
            </a:r>
            <a:br>
              <a:rPr lang="en-US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Values</a:t>
            </a:r>
          </a:p>
        </p:txBody>
      </p:sp>
      <p:sp>
        <p:nvSpPr>
          <p:cNvPr id="8" name="Title 7"/>
          <p:cNvSpPr txBox="1">
            <a:spLocks/>
          </p:cNvSpPr>
          <p:nvPr userDrawn="1"/>
        </p:nvSpPr>
        <p:spPr bwMode="auto">
          <a:xfrm>
            <a:off x="5155949" y="2505608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89000"/>
              </a:lnSpc>
              <a:defRPr/>
            </a:pPr>
            <a:r>
              <a:rPr lang="en-US" sz="1800" kern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Our Brand Pillars</a:t>
            </a:r>
            <a:endParaRPr lang="en-US" sz="1800" kern="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139153" y="1405533"/>
            <a:ext cx="356414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GOING ABOVE</a:t>
            </a:r>
          </a:p>
        </p:txBody>
      </p:sp>
      <p:sp>
        <p:nvSpPr>
          <p:cNvPr id="10" name="Title 7"/>
          <p:cNvSpPr txBox="1">
            <a:spLocks/>
          </p:cNvSpPr>
          <p:nvPr userDrawn="1"/>
        </p:nvSpPr>
        <p:spPr bwMode="auto">
          <a:xfrm>
            <a:off x="5154151" y="1171575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89000"/>
              </a:lnSpc>
              <a:defRPr/>
            </a:pPr>
            <a:r>
              <a:rPr lang="en-US" sz="1800" kern="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Our Brand Promise</a:t>
            </a:r>
            <a:endParaRPr lang="en-US" sz="1800" kern="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7117" y="2130395"/>
            <a:ext cx="356414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THOSE WHO HAVE GONE BEYOND</a:t>
            </a:r>
          </a:p>
        </p:txBody>
      </p:sp>
      <p:pic>
        <p:nvPicPr>
          <p:cNvPr id="12" name="Picture 11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6179" y="2857796"/>
            <a:ext cx="3172968" cy="913565"/>
          </a:xfrm>
          <a:prstGeom prst="rect">
            <a:avLst/>
          </a:prstGeom>
          <a:ln w="6350">
            <a:solidFill>
              <a:schemeClr val="accent4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3" name="Picture 12" descr="BlueDiamond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416050" y="4090975"/>
            <a:ext cx="164592" cy="97365"/>
          </a:xfrm>
          <a:prstGeom prst="rect">
            <a:avLst/>
          </a:prstGeom>
        </p:spPr>
      </p:pic>
      <p:pic>
        <p:nvPicPr>
          <p:cNvPr id="14" name="Picture 13" descr="BlueDiamond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41245" y="4090975"/>
            <a:ext cx="164592" cy="97365"/>
          </a:xfrm>
          <a:prstGeom prst="rect">
            <a:avLst/>
          </a:prstGeom>
        </p:spPr>
      </p:pic>
      <p:pic>
        <p:nvPicPr>
          <p:cNvPr id="15" name="Picture 14" descr="BlueDiamond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69945" y="4090975"/>
            <a:ext cx="164592" cy="97365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28600" y="333863"/>
            <a:ext cx="647700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Who We Are</a:t>
            </a:r>
            <a:endParaRPr lang="en-US" sz="11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6200" y="4992666"/>
            <a:ext cx="838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of Oct.</a:t>
            </a:r>
            <a:r>
              <a:rPr lang="en-US" sz="600" b="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US" sz="6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usaa_fln_1od_rgb_sld_ye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181600" y="1912160"/>
            <a:ext cx="3214271" cy="2211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0 Simpl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23"/>
          <p:cNvSpPr>
            <a:spLocks noGrp="1"/>
          </p:cNvSpPr>
          <p:nvPr>
            <p:ph type="title" hasCustomPrompt="1"/>
          </p:nvPr>
        </p:nvSpPr>
        <p:spPr bwMode="auto">
          <a:xfrm>
            <a:off x="211782" y="67155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Agenda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7" y="1123950"/>
            <a:ext cx="8226983" cy="368046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0" fontAlgn="base" latinLnBrk="0" hangingPunct="0">
              <a:lnSpc>
                <a:spcPct val="89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tabLst/>
              <a:defRPr sz="1800" baseline="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  <a:lvl2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600" baseline="0">
                <a:solidFill>
                  <a:srgbClr val="333940"/>
                </a:solidFill>
              </a:defRPr>
            </a:lvl2pPr>
            <a:lvl3pPr marL="457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"/>
              <a:tabLst/>
              <a:defRPr sz="1400" baseline="0">
                <a:solidFill>
                  <a:srgbClr val="333940"/>
                </a:solidFill>
              </a:defRPr>
            </a:lvl3pPr>
            <a:lvl4pPr marL="6858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200">
                <a:solidFill>
                  <a:srgbClr val="333940"/>
                </a:solidFill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Click to edit master text styles</a:t>
            </a:r>
          </a:p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0 Callou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7" y="1466850"/>
            <a:ext cx="8229600" cy="33375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12395B"/>
                </a:solidFill>
              </a:defRPr>
            </a:lvl1pPr>
            <a:lvl2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6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2pPr>
            <a:lvl3pPr marL="457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"/>
              <a:tabLst/>
              <a:defRPr sz="14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3pPr>
            <a:lvl4pPr marL="6858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20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33450"/>
            <a:ext cx="9144000" cy="27432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23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Placeholder 23"/>
          <p:cNvSpPr>
            <a:spLocks noGrp="1"/>
          </p:cNvSpPr>
          <p:nvPr>
            <p:ph type="title" hasCustomPrompt="1"/>
          </p:nvPr>
        </p:nvSpPr>
        <p:spPr bwMode="auto">
          <a:xfrm>
            <a:off x="211782" y="67155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0 Text No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7" y="1047750"/>
            <a:ext cx="8229600" cy="37719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0" fontAlgn="base" latinLnBrk="0" hangingPunct="0">
              <a:lnSpc>
                <a:spcPct val="89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rgbClr val="12395B"/>
                </a:solidFill>
              </a:defRPr>
            </a:lvl1pPr>
            <a:lvl2pPr marL="233363" marR="0" indent="-233363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6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2pPr>
            <a:lvl3pPr marL="457200" marR="0" indent="-223838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­"/>
              <a:tabLst/>
              <a:defRPr sz="1400" baseline="0">
                <a:solidFill>
                  <a:srgbClr val="333940"/>
                </a:solidFill>
              </a:defRPr>
            </a:lvl3pPr>
            <a:lvl4pPr marL="690563" indent="-233363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200">
                <a:solidFill>
                  <a:srgbClr val="333940"/>
                </a:solidFill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sp>
        <p:nvSpPr>
          <p:cNvPr id="4" name="Title Placeholder 23"/>
          <p:cNvSpPr>
            <a:spLocks noGrp="1"/>
          </p:cNvSpPr>
          <p:nvPr>
            <p:ph type="title" hasCustomPrompt="1"/>
          </p:nvPr>
        </p:nvSpPr>
        <p:spPr bwMode="auto">
          <a:xfrm>
            <a:off x="211782" y="67155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5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3"/>
          <p:cNvSpPr>
            <a:spLocks noGrp="1"/>
          </p:cNvSpPr>
          <p:nvPr>
            <p:ph type="title" hasCustomPrompt="1"/>
          </p:nvPr>
        </p:nvSpPr>
        <p:spPr bwMode="auto">
          <a:xfrm>
            <a:off x="211782" y="67155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0 Two P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7" y="1466850"/>
            <a:ext cx="3731183" cy="33375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aseline="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  <a:lvl2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6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2pPr>
            <a:lvl3pPr marL="457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"/>
              <a:tabLst/>
              <a:defRPr sz="14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3pPr>
            <a:lvl4pPr marL="6858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20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33450"/>
            <a:ext cx="9144000" cy="27432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23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5617" y="1466850"/>
            <a:ext cx="3731183" cy="33375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aseline="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  <a:lvl2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6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2pPr>
            <a:lvl3pPr marL="457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"/>
              <a:tabLst/>
              <a:defRPr sz="14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3pPr>
            <a:lvl4pPr marL="6858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20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572000" y="1504950"/>
            <a:ext cx="0" cy="3276600"/>
          </a:xfrm>
          <a:prstGeom prst="line">
            <a:avLst/>
          </a:prstGeom>
          <a:noFill/>
          <a:ln w="12700" cap="flat" cmpd="sng" algn="ctr">
            <a:solidFill>
              <a:srgbClr val="12627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Placeholder 23"/>
          <p:cNvSpPr>
            <a:spLocks noGrp="1"/>
          </p:cNvSpPr>
          <p:nvPr>
            <p:ph type="title" hasCustomPrompt="1"/>
          </p:nvPr>
        </p:nvSpPr>
        <p:spPr bwMode="auto">
          <a:xfrm>
            <a:off x="211782" y="67155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0 Four P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/>
        </p:nvGraphicFramePr>
        <p:xfrm>
          <a:off x="245984" y="1453482"/>
          <a:ext cx="8652032" cy="334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6016"/>
                <a:gridCol w="4326016"/>
              </a:tblGrid>
              <a:tr h="16733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126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26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26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26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33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126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6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126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26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930698"/>
            <a:ext cx="9144000" cy="36036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23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9866" y="1466850"/>
            <a:ext cx="4114799" cy="15087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aseline="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  <a:lvl2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4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2pPr>
            <a:lvl3pPr marL="457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"/>
              <a:tabLst/>
              <a:defRPr sz="12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3pPr>
            <a:lvl4pPr marL="6858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10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79335" y="1460649"/>
            <a:ext cx="4114799" cy="15087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aseline="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  <a:lvl2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4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2pPr>
            <a:lvl3pPr marL="457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"/>
              <a:tabLst/>
              <a:defRPr sz="12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3pPr>
            <a:lvl4pPr marL="6858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10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49866" y="3297419"/>
            <a:ext cx="4114799" cy="15087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aseline="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  <a:lvl2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4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2pPr>
            <a:lvl3pPr marL="457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"/>
              <a:tabLst/>
              <a:defRPr sz="12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3pPr>
            <a:lvl4pPr marL="6858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10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779335" y="3291218"/>
            <a:ext cx="4114799" cy="15087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600" baseline="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  <a:lvl2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4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2pPr>
            <a:lvl3pPr marL="457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"/>
              <a:tabLst/>
              <a:defRPr sz="12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3pPr>
            <a:lvl4pPr marL="6858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10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sp>
        <p:nvSpPr>
          <p:cNvPr id="20" name="Title Placeholder 23"/>
          <p:cNvSpPr>
            <a:spLocks noGrp="1"/>
          </p:cNvSpPr>
          <p:nvPr>
            <p:ph type="title" hasCustomPrompt="1"/>
          </p:nvPr>
        </p:nvSpPr>
        <p:spPr bwMode="auto">
          <a:xfrm>
            <a:off x="211782" y="67155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0 Two Pack Off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1466850"/>
            <a:ext cx="4267200" cy="3337560"/>
          </a:xfrm>
          <a:prstGeom prst="rect">
            <a:avLst/>
          </a:prstGeom>
          <a:solidFill>
            <a:srgbClr val="E8E8E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9144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9817" y="1466850"/>
            <a:ext cx="3731183" cy="33375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aseline="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  <a:lvl2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6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2pPr>
            <a:lvl3pPr marL="457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"/>
              <a:tabLst/>
              <a:defRPr sz="14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3pPr>
            <a:lvl4pPr marL="6858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20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33450"/>
            <a:ext cx="9144000" cy="274320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2395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1" y="1636084"/>
            <a:ext cx="3962399" cy="2993066"/>
          </a:xfrm>
          <a:prstGeom prst="rect">
            <a:avLst/>
          </a:prstGeom>
        </p:spPr>
        <p:txBody>
          <a:bodyPr lIns="0" tIns="182880" rIns="0" bIns="91440"/>
          <a:lstStyle>
            <a:lvl1pPr marL="0" marR="0" indent="0" algn="ctr" defTabSz="914400" rtl="0" eaLnBrk="0" fontAlgn="base" latinLnBrk="0" hangingPunct="0">
              <a:lnSpc>
                <a:spcPct val="89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aseline="0">
                <a:solidFill>
                  <a:srgbClr val="12627B"/>
                </a:solidFill>
                <a:latin typeface="Arial" pitchFamily="34" charset="0"/>
                <a:cs typeface="Arial" pitchFamily="34" charset="0"/>
              </a:defRPr>
            </a:lvl1pPr>
            <a:lvl2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" pitchFamily="2" charset="2"/>
              <a:buChar char="§"/>
              <a:tabLst/>
              <a:defRPr sz="16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2pPr>
            <a:lvl3pPr marL="457200" marR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SzTx/>
              <a:buFont typeface="Wingdings 2" pitchFamily="18" charset="2"/>
              <a:buChar char=""/>
              <a:tabLst/>
              <a:defRPr sz="1400" baseline="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3pPr>
            <a:lvl4pPr marL="685800" indent="-2286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2627B"/>
              </a:buClr>
              <a:buFont typeface="Arial" pitchFamily="34" charset="0"/>
              <a:buChar char="›"/>
              <a:defRPr sz="120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4pPr>
            <a:lvl5pPr marL="1147763" marR="0" indent="-233363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2627B"/>
              </a:buClr>
              <a:buSzTx/>
              <a:buFont typeface="Wingdings" pitchFamily="2" charset="2"/>
              <a:buChar char=""/>
              <a:tabLst/>
              <a:defRPr sz="12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First level</a:t>
            </a:r>
          </a:p>
          <a:p>
            <a:pPr lvl="2"/>
            <a:r>
              <a:rPr lang="en-US" noProof="0" dirty="0" smtClean="0"/>
              <a:t>Second level</a:t>
            </a:r>
          </a:p>
          <a:p>
            <a:pPr lvl="3"/>
            <a:r>
              <a:rPr lang="en-US" noProof="0" dirty="0" smtClean="0"/>
              <a:t>Third level</a:t>
            </a:r>
          </a:p>
        </p:txBody>
      </p:sp>
      <p:sp>
        <p:nvSpPr>
          <p:cNvPr id="8" name="Title Placeholder 23"/>
          <p:cNvSpPr>
            <a:spLocks noGrp="1"/>
          </p:cNvSpPr>
          <p:nvPr>
            <p:ph type="title" hasCustomPrompt="1"/>
          </p:nvPr>
        </p:nvSpPr>
        <p:spPr bwMode="auto">
          <a:xfrm>
            <a:off x="211782" y="67155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0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2"/>
          </p:nvPr>
        </p:nvSpPr>
        <p:spPr>
          <a:xfrm>
            <a:off x="457200" y="1057275"/>
            <a:ext cx="8229600" cy="3657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 lIns="0" tIns="0" rIns="0" bIns="0"/>
          <a:lstStyle>
            <a:lvl1pPr>
              <a:defRPr sz="1800">
                <a:solidFill>
                  <a:srgbClr val="33394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itle Placeholder 23"/>
          <p:cNvSpPr>
            <a:spLocks noGrp="1"/>
          </p:cNvSpPr>
          <p:nvPr>
            <p:ph type="title" hasCustomPrompt="1"/>
          </p:nvPr>
        </p:nvSpPr>
        <p:spPr bwMode="auto">
          <a:xfrm>
            <a:off x="211782" y="67155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1239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53" name="Title Placeholder 23"/>
          <p:cNvSpPr>
            <a:spLocks noGrp="1"/>
          </p:cNvSpPr>
          <p:nvPr>
            <p:ph type="title"/>
          </p:nvPr>
        </p:nvSpPr>
        <p:spPr bwMode="auto">
          <a:xfrm>
            <a:off x="211782" y="67155"/>
            <a:ext cx="82296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4933472"/>
            <a:ext cx="9144000" cy="1968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0" bIns="0"/>
          <a:lstStyle/>
          <a:p>
            <a:pPr algn="ctr">
              <a:defRPr/>
            </a:pPr>
            <a:r>
              <a:rPr lang="en-US" sz="700" b="0" kern="0" dirty="0" smtClean="0">
                <a:solidFill>
                  <a:srgbClr val="333940"/>
                </a:solidFill>
                <a:latin typeface="Arial" pitchFamily="34" charset="0"/>
                <a:cs typeface="Arial" pitchFamily="34" charset="0"/>
              </a:rPr>
              <a:t>Public Information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05360" y="4966766"/>
            <a:ext cx="457200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2921A7-2E90-4A95-AAFD-B4CC012F9BB6}" type="slidenum">
              <a:rPr lang="en-US" sz="800" b="0" kern="0">
                <a:solidFill>
                  <a:srgbClr val="333940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kern="0" dirty="0">
              <a:solidFill>
                <a:srgbClr val="3339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usaa_vrt_r_rgb_grd_slv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537757" y="74431"/>
            <a:ext cx="521179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5" r:id="rId1"/>
    <p:sldLayoutId id="2147486037" r:id="rId2"/>
    <p:sldLayoutId id="2147486045" r:id="rId3"/>
    <p:sldLayoutId id="2147486068" r:id="rId4"/>
    <p:sldLayoutId id="2147486066" r:id="rId5"/>
    <p:sldLayoutId id="2147486046" r:id="rId6"/>
    <p:sldLayoutId id="2147486056" r:id="rId7"/>
    <p:sldLayoutId id="2147486047" r:id="rId8"/>
    <p:sldLayoutId id="2147486048" r:id="rId9"/>
    <p:sldLayoutId id="2147486049" r:id="rId10"/>
    <p:sldLayoutId id="2147486053" r:id="rId11"/>
    <p:sldLayoutId id="2147486065" r:id="rId12"/>
    <p:sldLayoutId id="2147486067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lang="en-US" sz="2400" b="1">
          <a:solidFill>
            <a:srgbClr val="FFFFFF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65B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65B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65B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365B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5000"/>
        </a:spcBef>
        <a:spcAft>
          <a:spcPct val="25000"/>
        </a:spcAft>
        <a:defRPr sz="2000" b="1">
          <a:solidFill>
            <a:srgbClr val="00365B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1" fontAlgn="base" hangingPunct="1">
        <a:lnSpc>
          <a:spcPct val="110000"/>
        </a:lnSpc>
        <a:spcBef>
          <a:spcPct val="0"/>
        </a:spcBef>
        <a:spcAft>
          <a:spcPct val="25000"/>
        </a:spcAft>
        <a:buClr>
          <a:srgbClr val="C1A04D"/>
        </a:buClr>
        <a:buFont typeface="Wingdings" pitchFamily="2" charset="2"/>
        <a:buChar char="§"/>
        <a:defRPr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398463" indent="-169863" algn="l" rtl="0" eaLnBrk="1" fontAlgn="base" hangingPunct="1">
        <a:lnSpc>
          <a:spcPct val="110000"/>
        </a:lnSpc>
        <a:spcBef>
          <a:spcPct val="0"/>
        </a:spcBef>
        <a:spcAft>
          <a:spcPct val="25000"/>
        </a:spcAft>
        <a:buClr>
          <a:srgbClr val="C1A04D"/>
        </a:buClr>
        <a:buFont typeface="Wingdings" pitchFamily="2" charset="2"/>
        <a:buChar char="§"/>
        <a:defRPr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800100" indent="-287338" algn="l" rtl="0" eaLnBrk="1" fontAlgn="base" hangingPunct="1">
        <a:lnSpc>
          <a:spcPct val="110000"/>
        </a:lnSpc>
        <a:spcBef>
          <a:spcPct val="0"/>
        </a:spcBef>
        <a:spcAft>
          <a:spcPct val="15000"/>
        </a:spcAft>
        <a:buClr>
          <a:srgbClr val="C1A04D"/>
        </a:buClr>
        <a:buFont typeface="Arial" pitchFamily="34" charset="0"/>
        <a:buChar char="−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8001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Scam – Card Cracking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23284" t="19058" r="22341" b="8840"/>
          <a:stretch>
            <a:fillRect/>
          </a:stretch>
        </p:blipFill>
        <p:spPr bwMode="auto">
          <a:xfrm>
            <a:off x="152400" y="895350"/>
            <a:ext cx="31242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61702" t="6646" r="19149" b="18582"/>
          <a:stretch>
            <a:fillRect/>
          </a:stretch>
        </p:blipFill>
        <p:spPr bwMode="auto">
          <a:xfrm>
            <a:off x="6096000" y="895350"/>
            <a:ext cx="266700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pld6552\AppData\Local\Microsoft\Windows\Temporary Internet Files\Content.Outlook\ETTF041S\IMG_2958.PNG"/>
          <p:cNvPicPr>
            <a:picLocks noChangeAspect="1" noChangeArrowheads="1"/>
          </p:cNvPicPr>
          <p:nvPr/>
        </p:nvPicPr>
        <p:blipFill>
          <a:blip r:embed="rId5" cstate="print"/>
          <a:srcRect r="8009" b="22727"/>
          <a:stretch>
            <a:fillRect/>
          </a:stretch>
        </p:blipFill>
        <p:spPr bwMode="auto">
          <a:xfrm>
            <a:off x="1066800" y="3333750"/>
            <a:ext cx="1219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 l="36377" t="5924" r="38061" b="33489"/>
          <a:stretch>
            <a:fillRect/>
          </a:stretch>
        </p:blipFill>
        <p:spPr bwMode="auto">
          <a:xfrm>
            <a:off x="6934200" y="3333750"/>
            <a:ext cx="1143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C:\Users\pld6552\AppData\Local\Microsoft\Windows\Temporary Internet Files\Content.Outlook\ETTF041S\IMG_6526.png"/>
          <p:cNvPicPr>
            <a:picLocks noChangeAspect="1" noChangeArrowheads="1"/>
          </p:cNvPicPr>
          <p:nvPr/>
        </p:nvPicPr>
        <p:blipFill>
          <a:blip r:embed="rId7" cstate="print"/>
          <a:srcRect t="336" r="4989" b="-238"/>
          <a:stretch>
            <a:fillRect/>
          </a:stretch>
        </p:blipFill>
        <p:spPr bwMode="auto">
          <a:xfrm>
            <a:off x="3505200" y="971550"/>
            <a:ext cx="2339009" cy="392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AA White 16x9 Template">
  <a:themeElements>
    <a:clrScheme name="USAA Brand Colors 1">
      <a:dk1>
        <a:srgbClr val="000000"/>
      </a:dk1>
      <a:lt1>
        <a:srgbClr val="E8E8E8"/>
      </a:lt1>
      <a:dk2>
        <a:srgbClr val="333940"/>
      </a:dk2>
      <a:lt2>
        <a:srgbClr val="FFFFFF"/>
      </a:lt2>
      <a:accent1>
        <a:srgbClr val="12395B"/>
      </a:accent1>
      <a:accent2>
        <a:srgbClr val="325237"/>
      </a:accent2>
      <a:accent3>
        <a:srgbClr val="523F27"/>
      </a:accent3>
      <a:accent4>
        <a:srgbClr val="12627B"/>
      </a:accent4>
      <a:accent5>
        <a:srgbClr val="496A7A"/>
      </a:accent5>
      <a:accent6>
        <a:srgbClr val="6999AF"/>
      </a:accent6>
      <a:hlink>
        <a:srgbClr val="086B94"/>
      </a:hlink>
      <a:folHlink>
        <a:srgbClr val="BFA6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rgbClr val="002060"/>
          </a:solidFill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C1A04D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100" b="0" dirty="0">
            <a:solidFill>
              <a:schemeClr val="tx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USAA_PPT_Template_2008_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A_PPT_Template_2008_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A_PPT_Template_2008_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A_PPT_Template_2008_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A_PPT_Template_2008_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A_PPT_Template_2008_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A_PPT_Template_2008_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A_PPT_Template_2008_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A_PPT_Template_2008_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A_PPT_Template_2008_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A_PPT_Template_2008_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A_PPT_Template_2008_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2fca7ab-044c-440c-850a-8951290576b9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ic_System_Copyright xmlns="http://schemas.microsoft.com/sharepoint/v3/fields" xsi:nil="true"/>
    <ImageCreateDate xmlns="D29A8C0D-D2E9-48B7-81B1-EE368B83066F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7604AC517411FB4FA13493E403EE0E65" ma:contentTypeVersion="10" ma:contentTypeDescription="Upload an image." ma:contentTypeScope="" ma:versionID="8f0bd71367891874446dfb92ec2f4d09">
  <xsd:schema xmlns:xsd="http://www.w3.org/2001/XMLSchema" xmlns:xs="http://www.w3.org/2001/XMLSchema" xmlns:p="http://schemas.microsoft.com/office/2006/metadata/properties" xmlns:ns1="http://schemas.microsoft.com/sharepoint/v3" xmlns:ns2="D29A8C0D-D2E9-48B7-81B1-EE368B83066F" xmlns:ns3="http://schemas.microsoft.com/sharepoint/v3/fields" targetNamespace="http://schemas.microsoft.com/office/2006/metadata/properties" ma:root="true" ma:fieldsID="1eab61603876db52d5c3d6305b486b57" ns1:_="" ns2:_="" ns3:_="">
    <xsd:import namespace="http://schemas.microsoft.com/sharepoint/v3"/>
    <xsd:import namespace="D29A8C0D-D2E9-48B7-81B1-EE368B83066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A8C0D-D2E9-48B7-81B1-EE368B83066F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13D83A-DEFC-4239-A4E1-7CE4402076A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BD5B8A40-EC2D-4809-A14B-2C1E2F65C8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CBBC87-DDD3-48F2-91F2-7C300B13094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D29A8C0D-D2E9-48B7-81B1-EE368B83066F"/>
    <ds:schemaRef ds:uri="http://schemas.microsoft.com/sharepoint/v3/fields"/>
    <ds:schemaRef ds:uri="http://schemas.openxmlformats.org/package/2006/metadata/core-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1C2E10DB-DAF7-4BB6-B4EE-8A3A04B7E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9A8C0D-D2E9-48B7-81B1-EE368B83066F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5</Words>
  <Application>Microsoft Macintosh PowerPoint</Application>
  <PresentationFormat>On-screen Show (16:9)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USAA White 16x9 Template</vt:lpstr>
      <vt:lpstr>Social Scam – Card Cracking</vt:lpstr>
    </vt:vector>
  </TitlesOfParts>
  <Company>USAA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Martinez, Dana</dc:creator>
  <cp:lastModifiedBy>Christiane Jacobs</cp:lastModifiedBy>
  <cp:revision>345</cp:revision>
  <dcterms:created xsi:type="dcterms:W3CDTF">2014-06-09T13:23:39Z</dcterms:created>
  <dcterms:modified xsi:type="dcterms:W3CDTF">2015-08-23T20:04:39Z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ti_imgdate">
    <vt:lpwstr>2014-05-27T00:00:00Z</vt:lpwstr>
  </property>
  <property fmtid="{D5CDD505-2E9C-101B-9397-08002B2CF9AE}" pid="3" name="ContentTypeId">
    <vt:lpwstr>0x0101009148F5A04DDD49CBA7127AADA5FB792B00AADE34325A8B49CDA8BB4DB53328F214007604AC517411FB4FA13493E403EE0E65</vt:lpwstr>
  </property>
</Properties>
</file>